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D0AB-AF03-410C-A23A-A74355021866}" type="datetimeFigureOut">
              <a:rPr lang="en-NZ" smtClean="0"/>
              <a:pPr/>
              <a:t>22/09/2010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76E75-FA50-48D4-881A-CBD9450FF29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LAN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973" r="12973"/>
          <a:stretch>
            <a:fillRect/>
          </a:stretch>
        </p:blipFill>
        <p:spPr>
          <a:xfrm>
            <a:off x="323850" y="260350"/>
            <a:ext cx="8496300" cy="6408738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3" descr="DSCF1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196752"/>
            <a:ext cx="3240360" cy="43204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angelay</dc:creator>
  <cp:lastModifiedBy>angelay</cp:lastModifiedBy>
  <cp:revision>26</cp:revision>
  <dcterms:created xsi:type="dcterms:W3CDTF">2010-09-20T23:16:10Z</dcterms:created>
  <dcterms:modified xsi:type="dcterms:W3CDTF">2010-09-22T03:17:59Z</dcterms:modified>
</cp:coreProperties>
</file>